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0FBD2D-BC1E-4E13-A386-F3A3468FDC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1A9191B-DE6F-4810-863C-7A12B1C68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03A9C08-EBFB-445A-98E4-D646043CE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A3F05A-E370-4B24-9D0F-964CD355E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D9815F2-60C7-4A42-ADEC-062FD274A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5688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2470D1-85DD-4EC3-B241-07CB771A3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9971F8F-B4E0-48EE-8DCF-86074336B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2859D7F-0783-401A-BCB7-620DB5679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4B7753D-617E-4E53-8D10-710FB8527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B8A618E-CED4-45D7-A65F-257E3AB00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9343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B433F4D-E889-4B0A-99F0-3D7FB6E18C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A7FDD6C-DB0F-49BF-8F8B-993B44C61D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F8491A6-FDD4-4D5C-9EFF-EBE2E3927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0FFE59A-9DE7-4060-874D-7979C9F98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FA1EEF0-CF20-45AD-A346-A559975C8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367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DF0F68-87AB-4E3A-8CDB-BDB256C00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246D2EF-5803-48DF-8627-58627FED7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38F39D5-801A-4790-87CE-16E98B1A7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A3B86F2-4B35-4BCE-987D-EE6BB77FB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938BC66-1AF9-4917-8C00-64CE925F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5155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40985E-9657-4E18-9AEF-7340C63D9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3DEE1B6-657B-4EE5-B2C9-907561178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E5D230A-5CF8-4214-8BCB-777A8D177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873562B-B807-4577-8A59-D00343556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E7A8817-505F-4469-BF46-BF9E9DA3A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0274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AC4B27-D1B8-4B14-92C6-E3F16CC80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BDFEAF6-E0C8-4090-8484-A31E690F55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C9A2F3D-7D42-4592-AB16-E053B17CE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331148B-EA30-46A6-AC68-51E3A9338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C6CD9DD-AAF0-4ABB-ABFA-AAA2B6EE7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D056230-DA27-4607-A9F6-0F893404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5105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8C3150-C488-4838-9356-A6D7931AB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9B5F280-7E48-4CC7-BDFA-38C85CC36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7C35BD1-5731-473B-BBA3-B42AA4801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8207B93-0FBC-4823-8A7C-219F9BE919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8777641-4950-44C3-921F-D26443C2B4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83A690A-72E3-4073-B62C-5098EEA6F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D39A316-C8EC-4426-923B-35A6C6AA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A1A45E7-F3C2-41DA-BDAA-01B832E60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6709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D21B30-6CF2-43AD-9318-301B85409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7469BA9-F141-41CA-820D-63450DBF3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8229D20-58D8-4FCD-BB5E-8DA9530F7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5E29C91-0B7A-4D1D-A01F-DB9548667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806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64C99C2-AEBE-48E2-920E-AF6AABF2C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E40590E-7255-4390-9427-6649452BF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53C2366-5628-44F9-BA15-102AC2744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8027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8BDD94F-032C-448F-B5F6-F7DEB582D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FCFD9D-42A1-4A14-9560-BB13ED8B97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16C8BC9-BFD2-4F12-B9E8-CCEEC1B18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93C8B5D-9DB7-4032-B8C0-B58EB7240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ECA9C53-4FCB-4393-8CA1-4D8FD80ED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3A89203-264D-4DFF-9DA0-A0107E711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9114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2AF0BB-4E98-4B84-BA09-024EEDE4A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BB420AD-D4DC-4602-8D3A-E7850F396B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E3CB890-1733-4B9A-BA75-B42C240CB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88D2C68-DDB2-466D-A6DA-E19FE3BAF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158695E-768E-4BA9-810F-11DBFBB9E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6DE86F5-B632-4E7E-B541-2178EFAEA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2771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E975F44-63D1-40CB-A3AB-5F1DEC692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5E6FFD9-ABB8-4ED0-979A-79948F7BB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6943E8D-D78F-408F-986F-2FF3BD4CF9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C7E56-F659-4E27-98A5-FDCE3ABBFADC}" type="datetimeFigureOut">
              <a:rPr kumimoji="1" lang="ja-JP" altLang="en-US" smtClean="0"/>
              <a:t>2020/6/28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6735D9-E019-437C-AD1B-377427431F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1D371ED-C745-4E7A-A0A6-745D24905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1213A-207C-404E-95BB-8817416E5EA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5468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A4C7E86A-DC7D-4D5D-A9AD-B0CD6B3C9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081" y="776286"/>
            <a:ext cx="1176338" cy="1176338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3015197-D442-452E-9D5A-350353D45442}"/>
              </a:ext>
            </a:extLst>
          </p:cNvPr>
          <p:cNvSpPr txBox="1"/>
          <p:nvPr/>
        </p:nvSpPr>
        <p:spPr>
          <a:xfrm>
            <a:off x="2905125" y="2247899"/>
            <a:ext cx="49149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b="1" dirty="0" err="1">
                <a:latin typeface="Segoe UI Black" panose="020B0A02040204020203" pitchFamily="34" charset="0"/>
                <a:ea typeface="Segoe UI Black" panose="020B0A02040204020203" pitchFamily="34" charset="0"/>
              </a:rPr>
              <a:t>Cocorog</a:t>
            </a:r>
            <a:r>
              <a:rPr lang="ja-JP" altLang="en-US" sz="4400" b="1" dirty="0">
                <a:latin typeface="Segoe UI Black" panose="020B0A02040204020203" pitchFamily="34" charset="0"/>
              </a:rPr>
              <a:t> </a:t>
            </a:r>
            <a:r>
              <a:rPr lang="en-US" altLang="ja-JP" sz="4400" b="1" dirty="0">
                <a:latin typeface="Segoe UI Black" panose="020B0A02040204020203" pitchFamily="34" charset="0"/>
                <a:ea typeface="Segoe UI Black" panose="020B0A02040204020203" pitchFamily="34" charset="0"/>
              </a:rPr>
              <a:t>piano*</a:t>
            </a:r>
            <a:endParaRPr kumimoji="1" lang="ja-JP" altLang="en-US" sz="4400" b="1" dirty="0">
              <a:latin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595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3DC9E22-CBA4-4DDD-8C5F-FC965EA344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4127"/>
          <a:stretch/>
        </p:blipFill>
        <p:spPr>
          <a:xfrm>
            <a:off x="552450" y="685800"/>
            <a:ext cx="11430000" cy="455295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20F181-03F9-4063-A88C-B48EAC4C6BF6}"/>
              </a:ext>
            </a:extLst>
          </p:cNvPr>
          <p:cNvSpPr txBox="1"/>
          <p:nvPr/>
        </p:nvSpPr>
        <p:spPr>
          <a:xfrm>
            <a:off x="3095625" y="2491829"/>
            <a:ext cx="6896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000" b="1" dirty="0" err="1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Cocorog</a:t>
            </a:r>
            <a:r>
              <a:rPr lang="ja-JP" altLang="en-US" sz="6000" b="1" dirty="0">
                <a:solidFill>
                  <a:schemeClr val="bg1"/>
                </a:solidFill>
                <a:latin typeface="Segoe UI Black" panose="020B0A02040204020203" pitchFamily="34" charset="0"/>
              </a:rPr>
              <a:t> </a:t>
            </a:r>
            <a:r>
              <a:rPr lang="en-US" altLang="ja-JP" sz="6000" b="1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piano*</a:t>
            </a:r>
            <a:endParaRPr kumimoji="1" lang="ja-JP" altLang="en-US" sz="6000" b="1" dirty="0">
              <a:solidFill>
                <a:schemeClr val="bg1"/>
              </a:solidFill>
              <a:latin typeface="Segoe UI Black" panose="020B0A02040204020203" pitchFamily="34" charset="0"/>
            </a:endParaRP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85D52F47-5ADB-4033-8B3C-C48EA9E6DB02}"/>
              </a:ext>
            </a:extLst>
          </p:cNvPr>
          <p:cNvGrpSpPr/>
          <p:nvPr/>
        </p:nvGrpSpPr>
        <p:grpSpPr>
          <a:xfrm>
            <a:off x="3448050" y="2482304"/>
            <a:ext cx="6124575" cy="1175296"/>
            <a:chOff x="3448050" y="2491829"/>
            <a:chExt cx="6124575" cy="1175296"/>
          </a:xfrm>
        </p:grpSpPr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2DBDE904-C6B2-4513-BB83-0728A3EE62DC}"/>
                </a:ext>
              </a:extLst>
            </p:cNvPr>
            <p:cNvCxnSpPr>
              <a:cxnSpLocks/>
            </p:cNvCxnSpPr>
            <p:nvPr/>
          </p:nvCxnSpPr>
          <p:spPr>
            <a:xfrm>
              <a:off x="3448050" y="3667125"/>
              <a:ext cx="612457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3EC93450-20BA-4F95-935B-D2E744E048E7}"/>
                </a:ext>
              </a:extLst>
            </p:cNvPr>
            <p:cNvCxnSpPr>
              <a:cxnSpLocks/>
            </p:cNvCxnSpPr>
            <p:nvPr/>
          </p:nvCxnSpPr>
          <p:spPr>
            <a:xfrm>
              <a:off x="3448050" y="2491829"/>
              <a:ext cx="612457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47582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906E5AA7-9845-41FB-8B0A-DD1B9CFAA2F4}"/>
              </a:ext>
            </a:extLst>
          </p:cNvPr>
          <p:cNvGrpSpPr/>
          <p:nvPr/>
        </p:nvGrpSpPr>
        <p:grpSpPr>
          <a:xfrm>
            <a:off x="495299" y="790575"/>
            <a:ext cx="10696575" cy="4260802"/>
            <a:chOff x="552450" y="685800"/>
            <a:chExt cx="11430000" cy="455295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23DC9E22-CBA4-4DDD-8C5F-FC965EA344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Texturizer/>
                      </a14:imgEffect>
                      <a14:imgEffect>
                        <a14:colorTemperature colorTemp="11200"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127"/>
            <a:stretch/>
          </p:blipFill>
          <p:spPr>
            <a:xfrm>
              <a:off x="552450" y="685800"/>
              <a:ext cx="11430000" cy="4552950"/>
            </a:xfrm>
            <a:prstGeom prst="rect">
              <a:avLst/>
            </a:prstGeom>
          </p:spPr>
        </p:pic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4720F181-03F9-4063-A88C-B48EAC4C6BF6}"/>
                </a:ext>
              </a:extLst>
            </p:cNvPr>
            <p:cNvSpPr txBox="1"/>
            <p:nvPr/>
          </p:nvSpPr>
          <p:spPr>
            <a:xfrm>
              <a:off x="3089121" y="2613966"/>
              <a:ext cx="68961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5400" dirty="0" err="1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Cocorog</a:t>
              </a:r>
              <a:r>
                <a:rPr lang="ja-JP" altLang="en-US" sz="5400" dirty="0">
                  <a:solidFill>
                    <a:schemeClr val="bg1"/>
                  </a:solidFill>
                  <a:latin typeface="Segoe UI Black" panose="020B0A02040204020203" pitchFamily="34" charset="0"/>
                </a:rPr>
                <a:t> </a:t>
              </a:r>
              <a:r>
                <a:rPr lang="en-US" altLang="ja-JP" sz="5400" dirty="0">
                  <a:solidFill>
                    <a:schemeClr val="bg1"/>
                  </a:solidFill>
                  <a:latin typeface="Segoe UI Black" panose="020B0A02040204020203" pitchFamily="34" charset="0"/>
                  <a:ea typeface="Segoe UI Black" panose="020B0A02040204020203" pitchFamily="34" charset="0"/>
                </a:rPr>
                <a:t>piano*</a:t>
              </a:r>
              <a:endParaRPr kumimoji="1" lang="ja-JP" altLang="en-US" sz="5400" dirty="0">
                <a:solidFill>
                  <a:schemeClr val="bg1"/>
                </a:solidFill>
                <a:latin typeface="Segoe UI Black" panose="020B0A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3210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9</Words>
  <Application>Microsoft Office PowerPoint</Application>
  <PresentationFormat>ワイド画面</PresentationFormat>
  <Paragraphs>3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游ゴシック</vt:lpstr>
      <vt:lpstr>游ゴシック Light</vt:lpstr>
      <vt:lpstr>Arial</vt:lpstr>
      <vt:lpstr>Segoe UI Black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河合 美於</dc:creator>
  <cp:lastModifiedBy>河合 美於</cp:lastModifiedBy>
  <cp:revision>3</cp:revision>
  <dcterms:created xsi:type="dcterms:W3CDTF">2020-06-28T08:54:01Z</dcterms:created>
  <dcterms:modified xsi:type="dcterms:W3CDTF">2020-06-28T09:25:40Z</dcterms:modified>
</cp:coreProperties>
</file>

<file path=docProps/thumbnail.jpeg>
</file>